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955" r:id="rId2"/>
    <p:sldId id="42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72"/>
  </p:normalViewPr>
  <p:slideViewPr>
    <p:cSldViewPr snapToGrid="0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500CDB-3CBD-4757-94BA-589E5375A607}" type="doc">
      <dgm:prSet loTypeId="urn:microsoft.com/office/officeart/2008/layout/Lined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F1AEC6-C3F7-4224-9796-40A3B0905040}">
      <dgm:prSet custT="1"/>
      <dgm:spPr/>
      <dgm:t>
        <a:bodyPr/>
        <a:lstStyle/>
        <a:p>
          <a:r>
            <a:rPr lang="en-US" sz="1600" b="0" i="0" dirty="0"/>
            <a:t>Not just illness, </a:t>
          </a:r>
        </a:p>
        <a:p>
          <a:r>
            <a:rPr lang="en-US" sz="1600" b="0" i="0" dirty="0"/>
            <a:t>not just disease dermatology.</a:t>
          </a:r>
          <a:endParaRPr lang="en-US" sz="1600" dirty="0"/>
        </a:p>
      </dgm:t>
    </dgm:pt>
    <dgm:pt modelId="{1FA529DE-58A5-4644-A019-F5FDC5315FA2}" type="parTrans" cxnId="{617C9750-D474-45D0-9F73-D89712B6DD45}">
      <dgm:prSet/>
      <dgm:spPr/>
      <dgm:t>
        <a:bodyPr/>
        <a:lstStyle/>
        <a:p>
          <a:endParaRPr lang="en-US" sz="2400"/>
        </a:p>
      </dgm:t>
    </dgm:pt>
    <dgm:pt modelId="{AFCDC388-FAE5-493E-AA44-4F471BD5E467}" type="sibTrans" cxnId="{617C9750-D474-45D0-9F73-D89712B6DD45}">
      <dgm:prSet/>
      <dgm:spPr/>
      <dgm:t>
        <a:bodyPr/>
        <a:lstStyle/>
        <a:p>
          <a:endParaRPr lang="en-US" sz="2400"/>
        </a:p>
      </dgm:t>
    </dgm:pt>
    <dgm:pt modelId="{10896A30-84DE-479F-8416-2564C61850CA}">
      <dgm:prSet custT="1"/>
      <dgm:spPr/>
      <dgm:t>
        <a:bodyPr/>
        <a:lstStyle/>
        <a:p>
          <a:r>
            <a:rPr lang="en-US" sz="1600" b="0" i="0"/>
            <a:t>Let’s talk about wellness, </a:t>
          </a:r>
        </a:p>
        <a:p>
          <a:r>
            <a:rPr lang="en-US" sz="1600" b="0" i="0"/>
            <a:t>about desirable dermatology.</a:t>
          </a:r>
          <a:endParaRPr lang="en-US" sz="1600"/>
        </a:p>
      </dgm:t>
    </dgm:pt>
    <dgm:pt modelId="{312FD3AC-A713-4563-90B3-8BFE47F3D936}" type="parTrans" cxnId="{4382BB51-1743-4DEB-A20F-ADC15374F26D}">
      <dgm:prSet/>
      <dgm:spPr/>
      <dgm:t>
        <a:bodyPr/>
        <a:lstStyle/>
        <a:p>
          <a:endParaRPr lang="en-US" sz="2400"/>
        </a:p>
      </dgm:t>
    </dgm:pt>
    <dgm:pt modelId="{97C8F6A4-12F5-45C4-9ABF-49A323E1FC16}" type="sibTrans" cxnId="{4382BB51-1743-4DEB-A20F-ADC15374F26D}">
      <dgm:prSet/>
      <dgm:spPr/>
      <dgm:t>
        <a:bodyPr/>
        <a:lstStyle/>
        <a:p>
          <a:endParaRPr lang="en-US" sz="2400"/>
        </a:p>
      </dgm:t>
    </dgm:pt>
    <dgm:pt modelId="{0832835E-2417-4A7B-BE46-34C1599537BA}">
      <dgm:prSet custT="1"/>
      <dgm:spPr/>
      <dgm:t>
        <a:bodyPr/>
        <a:lstStyle/>
        <a:p>
          <a:r>
            <a:rPr lang="en-US" sz="1600" b="0" i="0"/>
            <a:t>Diseases of skin will be a part of it.</a:t>
          </a:r>
          <a:endParaRPr lang="en-US" sz="1600"/>
        </a:p>
      </dgm:t>
    </dgm:pt>
    <dgm:pt modelId="{9BB96BB7-1C8E-4595-BB87-65D62FE28192}" type="parTrans" cxnId="{87F72FA2-0FA2-4998-B42A-2693E62637E8}">
      <dgm:prSet/>
      <dgm:spPr/>
      <dgm:t>
        <a:bodyPr/>
        <a:lstStyle/>
        <a:p>
          <a:endParaRPr lang="en-US" sz="2400"/>
        </a:p>
      </dgm:t>
    </dgm:pt>
    <dgm:pt modelId="{13AE3880-123C-4BD9-9545-15036B818F50}" type="sibTrans" cxnId="{87F72FA2-0FA2-4998-B42A-2693E62637E8}">
      <dgm:prSet/>
      <dgm:spPr/>
      <dgm:t>
        <a:bodyPr/>
        <a:lstStyle/>
        <a:p>
          <a:endParaRPr lang="en-US" sz="2400"/>
        </a:p>
      </dgm:t>
    </dgm:pt>
    <dgm:pt modelId="{469CBD71-D686-447E-A6BD-37B623F71200}">
      <dgm:prSet custT="1"/>
      <dgm:spPr/>
      <dgm:t>
        <a:bodyPr/>
        <a:lstStyle/>
        <a:p>
          <a:r>
            <a:rPr lang="en-US" sz="1600" b="0" i="0"/>
            <a:t>So will be Desired skin. Flawless, healthy skin.</a:t>
          </a:r>
          <a:endParaRPr lang="en-US" sz="1600"/>
        </a:p>
      </dgm:t>
    </dgm:pt>
    <dgm:pt modelId="{57FF05A0-96F8-4A56-824C-B6BA9F1B1C13}" type="parTrans" cxnId="{60DA07D3-80E1-4EC7-B3CF-88FDD01A55D7}">
      <dgm:prSet/>
      <dgm:spPr/>
      <dgm:t>
        <a:bodyPr/>
        <a:lstStyle/>
        <a:p>
          <a:endParaRPr lang="en-US" sz="2400"/>
        </a:p>
      </dgm:t>
    </dgm:pt>
    <dgm:pt modelId="{8A60AC5F-3D97-47EE-9D28-19EBEAE8F510}" type="sibTrans" cxnId="{60DA07D3-80E1-4EC7-B3CF-88FDD01A55D7}">
      <dgm:prSet/>
      <dgm:spPr/>
      <dgm:t>
        <a:bodyPr/>
        <a:lstStyle/>
        <a:p>
          <a:endParaRPr lang="en-US" sz="2400"/>
        </a:p>
      </dgm:t>
    </dgm:pt>
    <dgm:pt modelId="{7B6CA78C-E71F-4F16-B4B0-5F582B46CD2E}">
      <dgm:prSet custT="1"/>
      <dgm:spPr/>
      <dgm:t>
        <a:bodyPr/>
        <a:lstStyle/>
        <a:p>
          <a:r>
            <a:rPr lang="en-US" sz="1600" b="0" i="0"/>
            <a:t>Let’s talk about Skin health as a whole.</a:t>
          </a:r>
          <a:endParaRPr lang="en-US" sz="1600"/>
        </a:p>
      </dgm:t>
    </dgm:pt>
    <dgm:pt modelId="{7C5AEC37-7178-43E2-88E5-3593DC39F0CA}" type="parTrans" cxnId="{CF0F04BD-70DA-424D-8723-89B21461AD4C}">
      <dgm:prSet/>
      <dgm:spPr/>
      <dgm:t>
        <a:bodyPr/>
        <a:lstStyle/>
        <a:p>
          <a:endParaRPr lang="en-US" sz="2400"/>
        </a:p>
      </dgm:t>
    </dgm:pt>
    <dgm:pt modelId="{D93D0F38-AE5F-4CB8-8669-25906AE211D1}" type="sibTrans" cxnId="{CF0F04BD-70DA-424D-8723-89B21461AD4C}">
      <dgm:prSet/>
      <dgm:spPr/>
      <dgm:t>
        <a:bodyPr/>
        <a:lstStyle/>
        <a:p>
          <a:endParaRPr lang="en-US" sz="2400"/>
        </a:p>
      </dgm:t>
    </dgm:pt>
    <dgm:pt modelId="{1005E587-4D9D-4BBD-950C-7B6157B324C2}">
      <dgm:prSet custT="1"/>
      <dgm:spPr/>
      <dgm:t>
        <a:bodyPr/>
        <a:lstStyle/>
        <a:p>
          <a:r>
            <a:rPr lang="en-US" sz="1600" b="0" i="0"/>
            <a:t>360 degrees.</a:t>
          </a:r>
          <a:endParaRPr lang="en-US" sz="1600"/>
        </a:p>
      </dgm:t>
    </dgm:pt>
    <dgm:pt modelId="{326BF736-F981-4C32-B663-9711B3E78C22}" type="parTrans" cxnId="{63858C16-0152-43F2-A565-01E6D86DD2E3}">
      <dgm:prSet/>
      <dgm:spPr/>
      <dgm:t>
        <a:bodyPr/>
        <a:lstStyle/>
        <a:p>
          <a:endParaRPr lang="en-US" sz="2400"/>
        </a:p>
      </dgm:t>
    </dgm:pt>
    <dgm:pt modelId="{CB8FC1B6-3C4F-496D-B861-307F00A4ECB1}" type="sibTrans" cxnId="{63858C16-0152-43F2-A565-01E6D86DD2E3}">
      <dgm:prSet/>
      <dgm:spPr/>
      <dgm:t>
        <a:bodyPr/>
        <a:lstStyle/>
        <a:p>
          <a:endParaRPr lang="en-US" sz="2400"/>
        </a:p>
      </dgm:t>
    </dgm:pt>
    <dgm:pt modelId="{3C7ED9EC-6AE4-AF4D-A0A6-3589FB76E02D}" type="pres">
      <dgm:prSet presAssocID="{1D500CDB-3CBD-4757-94BA-589E5375A607}" presName="vert0" presStyleCnt="0">
        <dgm:presLayoutVars>
          <dgm:dir/>
          <dgm:animOne val="branch"/>
          <dgm:animLvl val="lvl"/>
        </dgm:presLayoutVars>
      </dgm:prSet>
      <dgm:spPr/>
    </dgm:pt>
    <dgm:pt modelId="{3B418254-78F2-B347-8E49-2B19A89E48C0}" type="pres">
      <dgm:prSet presAssocID="{BBF1AEC6-C3F7-4224-9796-40A3B0905040}" presName="thickLine" presStyleLbl="alignNode1" presStyleIdx="0" presStyleCnt="6"/>
      <dgm:spPr/>
    </dgm:pt>
    <dgm:pt modelId="{6044B10D-3D07-0B40-BFA5-BDD68B10DC9F}" type="pres">
      <dgm:prSet presAssocID="{BBF1AEC6-C3F7-4224-9796-40A3B0905040}" presName="horz1" presStyleCnt="0"/>
      <dgm:spPr/>
    </dgm:pt>
    <dgm:pt modelId="{9E0E4A3C-65A5-4949-AF39-1B97E2A4B2FD}" type="pres">
      <dgm:prSet presAssocID="{BBF1AEC6-C3F7-4224-9796-40A3B0905040}" presName="tx1" presStyleLbl="revTx" presStyleIdx="0" presStyleCnt="6"/>
      <dgm:spPr/>
    </dgm:pt>
    <dgm:pt modelId="{61F7D95D-45F4-6949-9D43-B39E9F7EA58F}" type="pres">
      <dgm:prSet presAssocID="{BBF1AEC6-C3F7-4224-9796-40A3B0905040}" presName="vert1" presStyleCnt="0"/>
      <dgm:spPr/>
    </dgm:pt>
    <dgm:pt modelId="{4EE3CC6C-8225-6B48-80CC-F03F2345F55F}" type="pres">
      <dgm:prSet presAssocID="{10896A30-84DE-479F-8416-2564C61850CA}" presName="thickLine" presStyleLbl="alignNode1" presStyleIdx="1" presStyleCnt="6"/>
      <dgm:spPr/>
    </dgm:pt>
    <dgm:pt modelId="{A68DCB95-0243-FF4A-BC07-E906D7574D91}" type="pres">
      <dgm:prSet presAssocID="{10896A30-84DE-479F-8416-2564C61850CA}" presName="horz1" presStyleCnt="0"/>
      <dgm:spPr/>
    </dgm:pt>
    <dgm:pt modelId="{801A771A-41AB-EB45-A0DF-379D586AEEF3}" type="pres">
      <dgm:prSet presAssocID="{10896A30-84DE-479F-8416-2564C61850CA}" presName="tx1" presStyleLbl="revTx" presStyleIdx="1" presStyleCnt="6"/>
      <dgm:spPr/>
    </dgm:pt>
    <dgm:pt modelId="{EFDFC842-D007-4D4C-8833-7AAF89EA902D}" type="pres">
      <dgm:prSet presAssocID="{10896A30-84DE-479F-8416-2564C61850CA}" presName="vert1" presStyleCnt="0"/>
      <dgm:spPr/>
    </dgm:pt>
    <dgm:pt modelId="{27E1AD3F-DD6B-6944-ABFD-72E761B12AD1}" type="pres">
      <dgm:prSet presAssocID="{0832835E-2417-4A7B-BE46-34C1599537BA}" presName="thickLine" presStyleLbl="alignNode1" presStyleIdx="2" presStyleCnt="6"/>
      <dgm:spPr/>
    </dgm:pt>
    <dgm:pt modelId="{4DF2C6D7-CC99-734B-94E1-031995FE9445}" type="pres">
      <dgm:prSet presAssocID="{0832835E-2417-4A7B-BE46-34C1599537BA}" presName="horz1" presStyleCnt="0"/>
      <dgm:spPr/>
    </dgm:pt>
    <dgm:pt modelId="{7FCF07B3-404C-0F40-85C5-1C7E60CF241D}" type="pres">
      <dgm:prSet presAssocID="{0832835E-2417-4A7B-BE46-34C1599537BA}" presName="tx1" presStyleLbl="revTx" presStyleIdx="2" presStyleCnt="6"/>
      <dgm:spPr/>
    </dgm:pt>
    <dgm:pt modelId="{3A41CBAB-F092-5942-A018-29FB6C019F01}" type="pres">
      <dgm:prSet presAssocID="{0832835E-2417-4A7B-BE46-34C1599537BA}" presName="vert1" presStyleCnt="0"/>
      <dgm:spPr/>
    </dgm:pt>
    <dgm:pt modelId="{EB086FB9-D127-EC45-BEA1-A62212953656}" type="pres">
      <dgm:prSet presAssocID="{469CBD71-D686-447E-A6BD-37B623F71200}" presName="thickLine" presStyleLbl="alignNode1" presStyleIdx="3" presStyleCnt="6"/>
      <dgm:spPr/>
    </dgm:pt>
    <dgm:pt modelId="{1E028666-7D86-484B-9418-A4F6FB825AA1}" type="pres">
      <dgm:prSet presAssocID="{469CBD71-D686-447E-A6BD-37B623F71200}" presName="horz1" presStyleCnt="0"/>
      <dgm:spPr/>
    </dgm:pt>
    <dgm:pt modelId="{3D859EF4-4138-B145-987E-3D1DB148140E}" type="pres">
      <dgm:prSet presAssocID="{469CBD71-D686-447E-A6BD-37B623F71200}" presName="tx1" presStyleLbl="revTx" presStyleIdx="3" presStyleCnt="6"/>
      <dgm:spPr/>
    </dgm:pt>
    <dgm:pt modelId="{4D68A045-1AAE-CC4A-9A4B-144CF4514006}" type="pres">
      <dgm:prSet presAssocID="{469CBD71-D686-447E-A6BD-37B623F71200}" presName="vert1" presStyleCnt="0"/>
      <dgm:spPr/>
    </dgm:pt>
    <dgm:pt modelId="{58E3F0F1-0354-6040-B363-81232FEE93BF}" type="pres">
      <dgm:prSet presAssocID="{7B6CA78C-E71F-4F16-B4B0-5F582B46CD2E}" presName="thickLine" presStyleLbl="alignNode1" presStyleIdx="4" presStyleCnt="6"/>
      <dgm:spPr/>
    </dgm:pt>
    <dgm:pt modelId="{9DE7D8D3-5AE1-CB42-8B97-345ECA036C92}" type="pres">
      <dgm:prSet presAssocID="{7B6CA78C-E71F-4F16-B4B0-5F582B46CD2E}" presName="horz1" presStyleCnt="0"/>
      <dgm:spPr/>
    </dgm:pt>
    <dgm:pt modelId="{55D7D287-4C30-AC48-8801-EAF51C67F0C5}" type="pres">
      <dgm:prSet presAssocID="{7B6CA78C-E71F-4F16-B4B0-5F582B46CD2E}" presName="tx1" presStyleLbl="revTx" presStyleIdx="4" presStyleCnt="6"/>
      <dgm:spPr/>
    </dgm:pt>
    <dgm:pt modelId="{9BC77E0E-DA7B-2C4F-A107-FBA614D71581}" type="pres">
      <dgm:prSet presAssocID="{7B6CA78C-E71F-4F16-B4B0-5F582B46CD2E}" presName="vert1" presStyleCnt="0"/>
      <dgm:spPr/>
    </dgm:pt>
    <dgm:pt modelId="{E9BF0E34-61CB-0B46-B43C-E4D7578CBD8C}" type="pres">
      <dgm:prSet presAssocID="{1005E587-4D9D-4BBD-950C-7B6157B324C2}" presName="thickLine" presStyleLbl="alignNode1" presStyleIdx="5" presStyleCnt="6"/>
      <dgm:spPr/>
    </dgm:pt>
    <dgm:pt modelId="{80C629C2-EEBC-B24F-999C-57D3340174C6}" type="pres">
      <dgm:prSet presAssocID="{1005E587-4D9D-4BBD-950C-7B6157B324C2}" presName="horz1" presStyleCnt="0"/>
      <dgm:spPr/>
    </dgm:pt>
    <dgm:pt modelId="{F9AAB946-F171-0741-8D1C-BAA3A8E17F88}" type="pres">
      <dgm:prSet presAssocID="{1005E587-4D9D-4BBD-950C-7B6157B324C2}" presName="tx1" presStyleLbl="revTx" presStyleIdx="5" presStyleCnt="6"/>
      <dgm:spPr/>
    </dgm:pt>
    <dgm:pt modelId="{DD5F9190-92B3-3E40-AE5E-F889009B7888}" type="pres">
      <dgm:prSet presAssocID="{1005E587-4D9D-4BBD-950C-7B6157B324C2}" presName="vert1" presStyleCnt="0"/>
      <dgm:spPr/>
    </dgm:pt>
  </dgm:ptLst>
  <dgm:cxnLst>
    <dgm:cxn modelId="{63858C16-0152-43F2-A565-01E6D86DD2E3}" srcId="{1D500CDB-3CBD-4757-94BA-589E5375A607}" destId="{1005E587-4D9D-4BBD-950C-7B6157B324C2}" srcOrd="5" destOrd="0" parTransId="{326BF736-F981-4C32-B663-9711B3E78C22}" sibTransId="{CB8FC1B6-3C4F-496D-B861-307F00A4ECB1}"/>
    <dgm:cxn modelId="{C528112B-A562-FA4D-80BA-7E9033C32D54}" type="presOf" srcId="{7B6CA78C-E71F-4F16-B4B0-5F582B46CD2E}" destId="{55D7D287-4C30-AC48-8801-EAF51C67F0C5}" srcOrd="0" destOrd="0" presId="urn:microsoft.com/office/officeart/2008/layout/LinedList"/>
    <dgm:cxn modelId="{1539DD40-241E-8049-8E73-07BFC6240718}" type="presOf" srcId="{10896A30-84DE-479F-8416-2564C61850CA}" destId="{801A771A-41AB-EB45-A0DF-379D586AEEF3}" srcOrd="0" destOrd="0" presId="urn:microsoft.com/office/officeart/2008/layout/LinedList"/>
    <dgm:cxn modelId="{617C9750-D474-45D0-9F73-D89712B6DD45}" srcId="{1D500CDB-3CBD-4757-94BA-589E5375A607}" destId="{BBF1AEC6-C3F7-4224-9796-40A3B0905040}" srcOrd="0" destOrd="0" parTransId="{1FA529DE-58A5-4644-A019-F5FDC5315FA2}" sibTransId="{AFCDC388-FAE5-493E-AA44-4F471BD5E467}"/>
    <dgm:cxn modelId="{4382BB51-1743-4DEB-A20F-ADC15374F26D}" srcId="{1D500CDB-3CBD-4757-94BA-589E5375A607}" destId="{10896A30-84DE-479F-8416-2564C61850CA}" srcOrd="1" destOrd="0" parTransId="{312FD3AC-A713-4563-90B3-8BFE47F3D936}" sibTransId="{97C8F6A4-12F5-45C4-9ABF-49A323E1FC16}"/>
    <dgm:cxn modelId="{A6A5225E-BBA0-4C44-981E-3154B6B6F8F0}" type="presOf" srcId="{0832835E-2417-4A7B-BE46-34C1599537BA}" destId="{7FCF07B3-404C-0F40-85C5-1C7E60CF241D}" srcOrd="0" destOrd="0" presId="urn:microsoft.com/office/officeart/2008/layout/LinedList"/>
    <dgm:cxn modelId="{F242E583-ACFD-A647-844B-53CF4BFC7469}" type="presOf" srcId="{BBF1AEC6-C3F7-4224-9796-40A3B0905040}" destId="{9E0E4A3C-65A5-4949-AF39-1B97E2A4B2FD}" srcOrd="0" destOrd="0" presId="urn:microsoft.com/office/officeart/2008/layout/LinedList"/>
    <dgm:cxn modelId="{87F72FA2-0FA2-4998-B42A-2693E62637E8}" srcId="{1D500CDB-3CBD-4757-94BA-589E5375A607}" destId="{0832835E-2417-4A7B-BE46-34C1599537BA}" srcOrd="2" destOrd="0" parTransId="{9BB96BB7-1C8E-4595-BB87-65D62FE28192}" sibTransId="{13AE3880-123C-4BD9-9545-15036B818F50}"/>
    <dgm:cxn modelId="{F2176DAF-B85F-704D-8074-2BB8A109E133}" type="presOf" srcId="{1D500CDB-3CBD-4757-94BA-589E5375A607}" destId="{3C7ED9EC-6AE4-AF4D-A0A6-3589FB76E02D}" srcOrd="0" destOrd="0" presId="urn:microsoft.com/office/officeart/2008/layout/LinedList"/>
    <dgm:cxn modelId="{CF0F04BD-70DA-424D-8723-89B21461AD4C}" srcId="{1D500CDB-3CBD-4757-94BA-589E5375A607}" destId="{7B6CA78C-E71F-4F16-B4B0-5F582B46CD2E}" srcOrd="4" destOrd="0" parTransId="{7C5AEC37-7178-43E2-88E5-3593DC39F0CA}" sibTransId="{D93D0F38-AE5F-4CB8-8669-25906AE211D1}"/>
    <dgm:cxn modelId="{239553CA-1305-A449-AEA9-5FE918927EA8}" type="presOf" srcId="{1005E587-4D9D-4BBD-950C-7B6157B324C2}" destId="{F9AAB946-F171-0741-8D1C-BAA3A8E17F88}" srcOrd="0" destOrd="0" presId="urn:microsoft.com/office/officeart/2008/layout/LinedList"/>
    <dgm:cxn modelId="{60DA07D3-80E1-4EC7-B3CF-88FDD01A55D7}" srcId="{1D500CDB-3CBD-4757-94BA-589E5375A607}" destId="{469CBD71-D686-447E-A6BD-37B623F71200}" srcOrd="3" destOrd="0" parTransId="{57FF05A0-96F8-4A56-824C-B6BA9F1B1C13}" sibTransId="{8A60AC5F-3D97-47EE-9D28-19EBEAE8F510}"/>
    <dgm:cxn modelId="{663D6EDE-F8DC-C942-8BF5-16659A816AA1}" type="presOf" srcId="{469CBD71-D686-447E-A6BD-37B623F71200}" destId="{3D859EF4-4138-B145-987E-3D1DB148140E}" srcOrd="0" destOrd="0" presId="urn:microsoft.com/office/officeart/2008/layout/LinedList"/>
    <dgm:cxn modelId="{CAE191B4-A2C5-A943-AC3F-A18E2607E46F}" type="presParOf" srcId="{3C7ED9EC-6AE4-AF4D-A0A6-3589FB76E02D}" destId="{3B418254-78F2-B347-8E49-2B19A89E48C0}" srcOrd="0" destOrd="0" presId="urn:microsoft.com/office/officeart/2008/layout/LinedList"/>
    <dgm:cxn modelId="{7C06A70A-51B4-A444-81D9-96785A6C01AF}" type="presParOf" srcId="{3C7ED9EC-6AE4-AF4D-A0A6-3589FB76E02D}" destId="{6044B10D-3D07-0B40-BFA5-BDD68B10DC9F}" srcOrd="1" destOrd="0" presId="urn:microsoft.com/office/officeart/2008/layout/LinedList"/>
    <dgm:cxn modelId="{2BDB41FF-ED04-584C-A4BB-03D168CAE9DA}" type="presParOf" srcId="{6044B10D-3D07-0B40-BFA5-BDD68B10DC9F}" destId="{9E0E4A3C-65A5-4949-AF39-1B97E2A4B2FD}" srcOrd="0" destOrd="0" presId="urn:microsoft.com/office/officeart/2008/layout/LinedList"/>
    <dgm:cxn modelId="{1C82799A-C1E1-E843-B873-CCB135071DA7}" type="presParOf" srcId="{6044B10D-3D07-0B40-BFA5-BDD68B10DC9F}" destId="{61F7D95D-45F4-6949-9D43-B39E9F7EA58F}" srcOrd="1" destOrd="0" presId="urn:microsoft.com/office/officeart/2008/layout/LinedList"/>
    <dgm:cxn modelId="{44DDED93-C20F-A543-B0D2-336B9638437B}" type="presParOf" srcId="{3C7ED9EC-6AE4-AF4D-A0A6-3589FB76E02D}" destId="{4EE3CC6C-8225-6B48-80CC-F03F2345F55F}" srcOrd="2" destOrd="0" presId="urn:microsoft.com/office/officeart/2008/layout/LinedList"/>
    <dgm:cxn modelId="{8D25C5E0-3A8F-7542-85D1-853498757A82}" type="presParOf" srcId="{3C7ED9EC-6AE4-AF4D-A0A6-3589FB76E02D}" destId="{A68DCB95-0243-FF4A-BC07-E906D7574D91}" srcOrd="3" destOrd="0" presId="urn:microsoft.com/office/officeart/2008/layout/LinedList"/>
    <dgm:cxn modelId="{3C991F6C-F4E7-D941-BD5F-FA312C09D447}" type="presParOf" srcId="{A68DCB95-0243-FF4A-BC07-E906D7574D91}" destId="{801A771A-41AB-EB45-A0DF-379D586AEEF3}" srcOrd="0" destOrd="0" presId="urn:microsoft.com/office/officeart/2008/layout/LinedList"/>
    <dgm:cxn modelId="{CAB8C867-F755-684C-9E58-D283A7CDFBBA}" type="presParOf" srcId="{A68DCB95-0243-FF4A-BC07-E906D7574D91}" destId="{EFDFC842-D007-4D4C-8833-7AAF89EA902D}" srcOrd="1" destOrd="0" presId="urn:microsoft.com/office/officeart/2008/layout/LinedList"/>
    <dgm:cxn modelId="{F5275670-A3EE-EE4B-8266-D37A452269CB}" type="presParOf" srcId="{3C7ED9EC-6AE4-AF4D-A0A6-3589FB76E02D}" destId="{27E1AD3F-DD6B-6944-ABFD-72E761B12AD1}" srcOrd="4" destOrd="0" presId="urn:microsoft.com/office/officeart/2008/layout/LinedList"/>
    <dgm:cxn modelId="{0E36D496-9241-0C40-8938-B6CFD51D9184}" type="presParOf" srcId="{3C7ED9EC-6AE4-AF4D-A0A6-3589FB76E02D}" destId="{4DF2C6D7-CC99-734B-94E1-031995FE9445}" srcOrd="5" destOrd="0" presId="urn:microsoft.com/office/officeart/2008/layout/LinedList"/>
    <dgm:cxn modelId="{35B66B74-0D65-5D44-8CD8-20E95B6E3EA6}" type="presParOf" srcId="{4DF2C6D7-CC99-734B-94E1-031995FE9445}" destId="{7FCF07B3-404C-0F40-85C5-1C7E60CF241D}" srcOrd="0" destOrd="0" presId="urn:microsoft.com/office/officeart/2008/layout/LinedList"/>
    <dgm:cxn modelId="{C83227C8-05DB-BF4B-B814-9EDB53C30C84}" type="presParOf" srcId="{4DF2C6D7-CC99-734B-94E1-031995FE9445}" destId="{3A41CBAB-F092-5942-A018-29FB6C019F01}" srcOrd="1" destOrd="0" presId="urn:microsoft.com/office/officeart/2008/layout/LinedList"/>
    <dgm:cxn modelId="{555272F8-CA8D-8541-94C9-54DB8F37797B}" type="presParOf" srcId="{3C7ED9EC-6AE4-AF4D-A0A6-3589FB76E02D}" destId="{EB086FB9-D127-EC45-BEA1-A62212953656}" srcOrd="6" destOrd="0" presId="urn:microsoft.com/office/officeart/2008/layout/LinedList"/>
    <dgm:cxn modelId="{91A46322-93D9-DD47-BA1E-58013D56EC39}" type="presParOf" srcId="{3C7ED9EC-6AE4-AF4D-A0A6-3589FB76E02D}" destId="{1E028666-7D86-484B-9418-A4F6FB825AA1}" srcOrd="7" destOrd="0" presId="urn:microsoft.com/office/officeart/2008/layout/LinedList"/>
    <dgm:cxn modelId="{1368953A-3998-7B45-B0DC-66782C894741}" type="presParOf" srcId="{1E028666-7D86-484B-9418-A4F6FB825AA1}" destId="{3D859EF4-4138-B145-987E-3D1DB148140E}" srcOrd="0" destOrd="0" presId="urn:microsoft.com/office/officeart/2008/layout/LinedList"/>
    <dgm:cxn modelId="{311A76E4-C2EB-7143-BED1-B44CC31FDE0C}" type="presParOf" srcId="{1E028666-7D86-484B-9418-A4F6FB825AA1}" destId="{4D68A045-1AAE-CC4A-9A4B-144CF4514006}" srcOrd="1" destOrd="0" presId="urn:microsoft.com/office/officeart/2008/layout/LinedList"/>
    <dgm:cxn modelId="{0938A415-4CA7-AC42-BE6C-8C87E55A0B23}" type="presParOf" srcId="{3C7ED9EC-6AE4-AF4D-A0A6-3589FB76E02D}" destId="{58E3F0F1-0354-6040-B363-81232FEE93BF}" srcOrd="8" destOrd="0" presId="urn:microsoft.com/office/officeart/2008/layout/LinedList"/>
    <dgm:cxn modelId="{4C2570D0-37BF-A44E-9E6E-48D03F44C354}" type="presParOf" srcId="{3C7ED9EC-6AE4-AF4D-A0A6-3589FB76E02D}" destId="{9DE7D8D3-5AE1-CB42-8B97-345ECA036C92}" srcOrd="9" destOrd="0" presId="urn:microsoft.com/office/officeart/2008/layout/LinedList"/>
    <dgm:cxn modelId="{6B0FB774-0D77-3743-95C9-3945199B8F86}" type="presParOf" srcId="{9DE7D8D3-5AE1-CB42-8B97-345ECA036C92}" destId="{55D7D287-4C30-AC48-8801-EAF51C67F0C5}" srcOrd="0" destOrd="0" presId="urn:microsoft.com/office/officeart/2008/layout/LinedList"/>
    <dgm:cxn modelId="{EA3F5CEF-52E0-E346-BB3D-0A5A43DD1A8C}" type="presParOf" srcId="{9DE7D8D3-5AE1-CB42-8B97-345ECA036C92}" destId="{9BC77E0E-DA7B-2C4F-A107-FBA614D71581}" srcOrd="1" destOrd="0" presId="urn:microsoft.com/office/officeart/2008/layout/LinedList"/>
    <dgm:cxn modelId="{CD38F130-2B96-4847-89AD-1E2FC29F37D5}" type="presParOf" srcId="{3C7ED9EC-6AE4-AF4D-A0A6-3589FB76E02D}" destId="{E9BF0E34-61CB-0B46-B43C-E4D7578CBD8C}" srcOrd="10" destOrd="0" presId="urn:microsoft.com/office/officeart/2008/layout/LinedList"/>
    <dgm:cxn modelId="{9A4CC0AA-6293-C243-A4D0-A857A7D7BDBC}" type="presParOf" srcId="{3C7ED9EC-6AE4-AF4D-A0A6-3589FB76E02D}" destId="{80C629C2-EEBC-B24F-999C-57D3340174C6}" srcOrd="11" destOrd="0" presId="urn:microsoft.com/office/officeart/2008/layout/LinedList"/>
    <dgm:cxn modelId="{629FA442-CFAC-2C45-A9A7-97C24FF95453}" type="presParOf" srcId="{80C629C2-EEBC-B24F-999C-57D3340174C6}" destId="{F9AAB946-F171-0741-8D1C-BAA3A8E17F88}" srcOrd="0" destOrd="0" presId="urn:microsoft.com/office/officeart/2008/layout/LinedList"/>
    <dgm:cxn modelId="{B70544FF-8B1C-D74E-97B2-F25E78811FC1}" type="presParOf" srcId="{80C629C2-EEBC-B24F-999C-57D3340174C6}" destId="{DD5F9190-92B3-3E40-AE5E-F889009B78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18254-78F2-B347-8E49-2B19A89E48C0}">
      <dsp:nvSpPr>
        <dsp:cNvPr id="0" name=""/>
        <dsp:cNvSpPr/>
      </dsp:nvSpPr>
      <dsp:spPr>
        <a:xfrm>
          <a:off x="0" y="1875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0E4A3C-65A5-4949-AF39-1B97E2A4B2FD}">
      <dsp:nvSpPr>
        <dsp:cNvPr id="0" name=""/>
        <dsp:cNvSpPr/>
      </dsp:nvSpPr>
      <dsp:spPr>
        <a:xfrm>
          <a:off x="0" y="1875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Not just illness,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not just disease dermatology.</a:t>
          </a:r>
          <a:endParaRPr lang="en-US" sz="1600" kern="1200" dirty="0"/>
        </a:p>
      </dsp:txBody>
      <dsp:txXfrm>
        <a:off x="0" y="1875"/>
        <a:ext cx="5092728" cy="639506"/>
      </dsp:txXfrm>
    </dsp:sp>
    <dsp:sp modelId="{4EE3CC6C-8225-6B48-80CC-F03F2345F55F}">
      <dsp:nvSpPr>
        <dsp:cNvPr id="0" name=""/>
        <dsp:cNvSpPr/>
      </dsp:nvSpPr>
      <dsp:spPr>
        <a:xfrm>
          <a:off x="0" y="641381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1A771A-41AB-EB45-A0DF-379D586AEEF3}">
      <dsp:nvSpPr>
        <dsp:cNvPr id="0" name=""/>
        <dsp:cNvSpPr/>
      </dsp:nvSpPr>
      <dsp:spPr>
        <a:xfrm>
          <a:off x="0" y="641381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Let’s talk about wellness,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about desirable dermatology.</a:t>
          </a:r>
          <a:endParaRPr lang="en-US" sz="1600" kern="1200"/>
        </a:p>
      </dsp:txBody>
      <dsp:txXfrm>
        <a:off x="0" y="641381"/>
        <a:ext cx="5092728" cy="639506"/>
      </dsp:txXfrm>
    </dsp:sp>
    <dsp:sp modelId="{27E1AD3F-DD6B-6944-ABFD-72E761B12AD1}">
      <dsp:nvSpPr>
        <dsp:cNvPr id="0" name=""/>
        <dsp:cNvSpPr/>
      </dsp:nvSpPr>
      <dsp:spPr>
        <a:xfrm>
          <a:off x="0" y="1280888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FCF07B3-404C-0F40-85C5-1C7E60CF241D}">
      <dsp:nvSpPr>
        <dsp:cNvPr id="0" name=""/>
        <dsp:cNvSpPr/>
      </dsp:nvSpPr>
      <dsp:spPr>
        <a:xfrm>
          <a:off x="0" y="1280888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Diseases of skin will be a part of it.</a:t>
          </a:r>
          <a:endParaRPr lang="en-US" sz="1600" kern="1200"/>
        </a:p>
      </dsp:txBody>
      <dsp:txXfrm>
        <a:off x="0" y="1280888"/>
        <a:ext cx="5092728" cy="639506"/>
      </dsp:txXfrm>
    </dsp:sp>
    <dsp:sp modelId="{EB086FB9-D127-EC45-BEA1-A62212953656}">
      <dsp:nvSpPr>
        <dsp:cNvPr id="0" name=""/>
        <dsp:cNvSpPr/>
      </dsp:nvSpPr>
      <dsp:spPr>
        <a:xfrm>
          <a:off x="0" y="1920394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D859EF4-4138-B145-987E-3D1DB148140E}">
      <dsp:nvSpPr>
        <dsp:cNvPr id="0" name=""/>
        <dsp:cNvSpPr/>
      </dsp:nvSpPr>
      <dsp:spPr>
        <a:xfrm>
          <a:off x="0" y="1920395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So will be Desired skin. Flawless, healthy skin.</a:t>
          </a:r>
          <a:endParaRPr lang="en-US" sz="1600" kern="1200"/>
        </a:p>
      </dsp:txBody>
      <dsp:txXfrm>
        <a:off x="0" y="1920395"/>
        <a:ext cx="5092728" cy="639506"/>
      </dsp:txXfrm>
    </dsp:sp>
    <dsp:sp modelId="{58E3F0F1-0354-6040-B363-81232FEE93BF}">
      <dsp:nvSpPr>
        <dsp:cNvPr id="0" name=""/>
        <dsp:cNvSpPr/>
      </dsp:nvSpPr>
      <dsp:spPr>
        <a:xfrm>
          <a:off x="0" y="2559901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D7D287-4C30-AC48-8801-EAF51C67F0C5}">
      <dsp:nvSpPr>
        <dsp:cNvPr id="0" name=""/>
        <dsp:cNvSpPr/>
      </dsp:nvSpPr>
      <dsp:spPr>
        <a:xfrm>
          <a:off x="0" y="2559901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Let’s talk about Skin health as a whole.</a:t>
          </a:r>
          <a:endParaRPr lang="en-US" sz="1600" kern="1200"/>
        </a:p>
      </dsp:txBody>
      <dsp:txXfrm>
        <a:off x="0" y="2559901"/>
        <a:ext cx="5092728" cy="639506"/>
      </dsp:txXfrm>
    </dsp:sp>
    <dsp:sp modelId="{E9BF0E34-61CB-0B46-B43C-E4D7578CBD8C}">
      <dsp:nvSpPr>
        <dsp:cNvPr id="0" name=""/>
        <dsp:cNvSpPr/>
      </dsp:nvSpPr>
      <dsp:spPr>
        <a:xfrm>
          <a:off x="0" y="3199408"/>
          <a:ext cx="50927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9AAB946-F171-0741-8D1C-BAA3A8E17F88}">
      <dsp:nvSpPr>
        <dsp:cNvPr id="0" name=""/>
        <dsp:cNvSpPr/>
      </dsp:nvSpPr>
      <dsp:spPr>
        <a:xfrm>
          <a:off x="0" y="3199408"/>
          <a:ext cx="5092728" cy="639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360 degrees.</a:t>
          </a:r>
          <a:endParaRPr lang="en-US" sz="1600" kern="1200"/>
        </a:p>
      </dsp:txBody>
      <dsp:txXfrm>
        <a:off x="0" y="3199408"/>
        <a:ext cx="5092728" cy="6395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43D2-2FCB-2560-4B49-DE4E7EE85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7F148C-0C24-878D-896E-7F136DF1A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84C5E-D463-F375-3D20-CA71DE84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96F2A-0819-7E33-9D8D-9260881B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36ED6-D6FF-B19F-F559-69040E5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9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0B2C9-1094-733E-C12D-034C360B4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341C6-BE7A-5C5A-7A80-0D1CEF6F0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8F380-8919-0B22-0F51-8EAFEA166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1B79A-DA65-1EFB-9C4C-BE7DB9B4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FA9BB-52F7-8DB7-73DC-C99455BE6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3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5371C5-BA58-C249-D9BC-F19D44DD7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1C59F8-F641-0374-039A-A9F4CED0B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643F5-42F6-77C2-9D7A-21853937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28331-1FDF-FE4E-EE5B-7BE89D6A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D30C-DEB9-6D82-B56B-1BB5C514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5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725E0-EF91-7ECF-4396-FF5043E06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E01EC-EF8E-95C0-E480-E0E7C3BF2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9D4BB-283E-3932-3107-8455E9DA3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FC20F-5E2B-6183-FFF3-89AA77BD1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012FB-5A17-A4DF-81D6-6492A70AC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95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44F96-AD80-9F2C-B597-E41D1FEEC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7AD11-FDA1-A056-11B7-F5A4B5ECF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9537D-298A-5C2D-22FA-73407D8FD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6B7B1-D644-0ECD-52C7-E4F9AD00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34C3B-FE61-C0AB-0EE8-BE09C2DBB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4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DF8AC-41C2-EF3A-225B-5618E474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55ED-E03F-33D1-FC3F-BA457FAB1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1EAFD-055C-A42C-784C-AA23C3966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230F6-61D7-6A46-3F96-DCE978EC0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1A8CB-2A47-4F3C-1B26-A0C00160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FD6CB-CB6D-534C-BC08-B90F84D20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0EC98-360D-E64B-4AA0-B59F7850B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5589-1847-25C0-E15F-6B1A9AFCD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3DB630-6663-D20F-A343-A2F598F69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AC7D70-680A-4490-68CE-E8EE8792F7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F30CE0-22C2-851D-E136-637F603D2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081490-A82F-AFE0-44B6-DE5F95C2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441AD-EC22-A4C5-C8AB-FEE830C0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C49643-B15F-875A-3F62-F8B56206A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7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C13E7-ECEC-D777-7A7A-043A0D69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1992B-AAD9-EF7D-F38F-10E73200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37A79B-2066-0229-A557-B3C320963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2B07E-73A3-139A-6A84-F5D676DF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236377-4F70-EFF6-97DE-EE98107B7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04643-D296-248F-E2CB-C25A400C2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6E799-F074-3D90-3278-D08FD55C0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721D7-9213-4C9B-3272-4D4DF1C73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4532B-9123-17EF-B7F8-B6217F6A6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D1A314-EA44-74D1-0688-6DC58EF2F7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B3A80-F59A-0FBC-C51F-3E8849CF1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A4F02-EE2B-5031-FC7B-297F32869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85C96-ADCA-9B59-FB70-8BB5D06D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9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387DA-DE74-1C37-E541-80C2AED6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938083-943C-AAD8-2DBB-DAAC32302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E5333-1119-E41A-55D5-931509766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CD122-0282-FE2F-918D-FF05E2EC5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FA6E4-A08A-2D67-59F3-24CB99DC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26D46-D223-57A6-AEB1-9A558F0F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1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3680A-A7C5-9F06-1F06-91DD909AA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3FCF4-90CF-D819-26AA-124096250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55E7B-60F1-D736-32D5-8420B7F19C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35C1-4EBC-3449-A1EB-79288BF877D6}" type="datetimeFigureOut">
              <a:rPr lang="en-US" smtClean="0"/>
              <a:t>3/30/23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AD29F-A1F4-C59D-E63C-95BD2F1834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4116-6AB1-0CFF-8715-3ED5CD998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BC601-06D8-A747-A051-9629D149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65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2" name="Rectangle 3081">
            <a:extLst>
              <a:ext uri="{FF2B5EF4-FFF2-40B4-BE49-F238E27FC236}">
                <a16:creationId xmlns:a16="http://schemas.microsoft.com/office/drawing/2014/main" id="{3A930249-8242-4E2B-AF17-C01826488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4" name="Rectangle 3083">
            <a:extLst>
              <a:ext uri="{FF2B5EF4-FFF2-40B4-BE49-F238E27FC236}">
                <a16:creationId xmlns:a16="http://schemas.microsoft.com/office/drawing/2014/main" id="{A5BDD999-C5E1-4B3E-A710-76867381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Home - eMD Skin Health">
            <a:extLst>
              <a:ext uri="{FF2B5EF4-FFF2-40B4-BE49-F238E27FC236}">
                <a16:creationId xmlns:a16="http://schemas.microsoft.com/office/drawing/2014/main" id="{71C93CC3-5867-0505-F8CE-D8B9DEE5CD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5" r="10758" b="1"/>
          <a:stretch/>
        </p:blipFill>
        <p:spPr bwMode="auto">
          <a:xfrm>
            <a:off x="-1" y="10"/>
            <a:ext cx="1219200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1A18F20-7900-73B7-EAC0-EDCE4274D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81" y="1122363"/>
            <a:ext cx="9795637" cy="1575117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6600" b="1" dirty="0">
                <a:ln/>
                <a:solidFill>
                  <a:srgbClr val="FFFF00"/>
                </a:solidFill>
                <a:highlight>
                  <a:srgbClr val="C0C0C0"/>
                </a:highlight>
                <a:latin typeface="Poppins" pitchFamily="2" charset="77"/>
              </a:rPr>
              <a:t>Skin</a:t>
            </a:r>
            <a:r>
              <a:rPr lang="en-US" sz="6600" b="1" dirty="0">
                <a:ln/>
                <a:solidFill>
                  <a:srgbClr val="C00000"/>
                </a:solidFill>
                <a:highlight>
                  <a:srgbClr val="C0C0C0"/>
                </a:highlight>
                <a:latin typeface="Poppins" pitchFamily="2" charset="77"/>
              </a:rPr>
              <a:t> </a:t>
            </a:r>
            <a:r>
              <a:rPr lang="en-US" sz="6600" b="1" dirty="0">
                <a:ln/>
                <a:solidFill>
                  <a:srgbClr val="002060"/>
                </a:solidFill>
                <a:highlight>
                  <a:srgbClr val="C0C0C0"/>
                </a:highlight>
                <a:latin typeface="Poppins" pitchFamily="2" charset="77"/>
              </a:rPr>
              <a:t>Health</a:t>
            </a:r>
            <a:endParaRPr lang="en-US" sz="6600" b="1" dirty="0">
              <a:ln/>
              <a:solidFill>
                <a:srgbClr val="002060"/>
              </a:solidFill>
              <a:highlight>
                <a:srgbClr val="C0C0C0"/>
              </a:highligh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97DCB9-E636-8A49-0C4B-F7C1F7CD68AB}"/>
              </a:ext>
            </a:extLst>
          </p:cNvPr>
          <p:cNvSpPr/>
          <p:nvPr/>
        </p:nvSpPr>
        <p:spPr>
          <a:xfrm>
            <a:off x="0" y="1771650"/>
            <a:ext cx="994410" cy="8229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53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4" name="Rectangle 4113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Buy Skin Health | UP TO 51% OFF">
            <a:extLst>
              <a:ext uri="{FF2B5EF4-FFF2-40B4-BE49-F238E27FC236}">
                <a16:creationId xmlns:a16="http://schemas.microsoft.com/office/drawing/2014/main" id="{32F3395E-1272-4CFB-4A25-B4851FE2C5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8" r="22770" b="4378"/>
          <a:stretch/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6" name="Rectangle 4115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3CB58-B6D6-45E1-D3B5-0857490C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en-US" sz="2800" b="1" i="0">
                <a:effectLst/>
                <a:latin typeface="UICTFontTextStyleBody"/>
              </a:rPr>
              <a:t>The concept of Skin health</a:t>
            </a:r>
            <a:endParaRPr lang="en-US" sz="2800"/>
          </a:p>
        </p:txBody>
      </p:sp>
      <p:sp>
        <p:nvSpPr>
          <p:cNvPr id="4118" name="Rectangle 4117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20" name="Rectangle 41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23F44E-2660-A402-2480-CE82EFD41C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1581"/>
              </p:ext>
            </p:extLst>
          </p:nvPr>
        </p:nvGraphicFramePr>
        <p:xfrm>
          <a:off x="371093" y="2718054"/>
          <a:ext cx="5092729" cy="384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37762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UICTFontTextStyleBody</vt:lpstr>
      <vt:lpstr>Office Theme</vt:lpstr>
      <vt:lpstr>Skin Health</vt:lpstr>
      <vt:lpstr>The concept of Skin health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Skin Health</dc:title>
  <dc:creator>Koushik Lahiri</dc:creator>
  <cp:lastModifiedBy>Koushik Lahiri</cp:lastModifiedBy>
  <cp:revision>1</cp:revision>
  <dcterms:created xsi:type="dcterms:W3CDTF">2023-03-30T17:37:26Z</dcterms:created>
  <dcterms:modified xsi:type="dcterms:W3CDTF">2023-03-30T17:40:12Z</dcterms:modified>
</cp:coreProperties>
</file>